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16539A-DE00-406C-B96B-88E2AE9EAE6C}" v="105" dt="2024-06-13T07:38:44.4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5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Константин Липинский" userId="11017f3cb737d2eb" providerId="LiveId" clId="{D016539A-DE00-406C-B96B-88E2AE9EAE6C}"/>
    <pc:docChg chg="undo custSel addSld delSld modSld modMainMaster">
      <pc:chgData name="Константин Липинский" userId="11017f3cb737d2eb" providerId="LiveId" clId="{D016539A-DE00-406C-B96B-88E2AE9EAE6C}" dt="2024-06-13T09:09:11.327" v="522" actId="20577"/>
      <pc:docMkLst>
        <pc:docMk/>
      </pc:docMkLst>
      <pc:sldChg chg="addSp delSp modSp mod setBg">
        <pc:chgData name="Константин Липинский" userId="11017f3cb737d2eb" providerId="LiveId" clId="{D016539A-DE00-406C-B96B-88E2AE9EAE6C}" dt="2024-06-13T06:54:59.538" v="30" actId="313"/>
        <pc:sldMkLst>
          <pc:docMk/>
          <pc:sldMk cId="2977529249" sldId="256"/>
        </pc:sldMkLst>
        <pc:spChg chg="mod">
          <ac:chgData name="Константин Липинский" userId="11017f3cb737d2eb" providerId="LiveId" clId="{D016539A-DE00-406C-B96B-88E2AE9EAE6C}" dt="2024-06-13T06:54:59.538" v="30" actId="313"/>
          <ac:spMkLst>
            <pc:docMk/>
            <pc:sldMk cId="2977529249" sldId="256"/>
            <ac:spMk id="2" creationId="{F9D9A850-1734-2D86-8CDE-1A0BA283E27F}"/>
          </ac:spMkLst>
        </pc:spChg>
        <pc:spChg chg="del">
          <ac:chgData name="Константин Липинский" userId="11017f3cb737d2eb" providerId="LiveId" clId="{D016539A-DE00-406C-B96B-88E2AE9EAE6C}" dt="2024-06-12T18:52:09.090" v="25" actId="478"/>
          <ac:spMkLst>
            <pc:docMk/>
            <pc:sldMk cId="2977529249" sldId="256"/>
            <ac:spMk id="3" creationId="{CE789C74-F94F-8EAD-1670-D7241D51CC7E}"/>
          </ac:spMkLst>
        </pc:spChg>
        <pc:inkChg chg="add del">
          <ac:chgData name="Константин Липинский" userId="11017f3cb737d2eb" providerId="LiveId" clId="{D016539A-DE00-406C-B96B-88E2AE9EAE6C}" dt="2024-06-12T18:48:00.782" v="1" actId="9405"/>
          <ac:inkMkLst>
            <pc:docMk/>
            <pc:sldMk cId="2977529249" sldId="256"/>
            <ac:inkMk id="4" creationId="{3C1893C0-2BB4-2727-BE97-D61B84FD0411}"/>
          </ac:inkMkLst>
        </pc:inkChg>
        <pc:inkChg chg="add">
          <ac:chgData name="Константин Липинский" userId="11017f3cb737d2eb" providerId="LiveId" clId="{D016539A-DE00-406C-B96B-88E2AE9EAE6C}" dt="2024-06-12T18:49:12.616" v="9" actId="9405"/>
          <ac:inkMkLst>
            <pc:docMk/>
            <pc:sldMk cId="2977529249" sldId="256"/>
            <ac:inkMk id="5" creationId="{102753DA-5498-970C-6113-8F6E23F079BD}"/>
          </ac:inkMkLst>
        </pc:inkChg>
      </pc:sldChg>
      <pc:sldChg chg="new del">
        <pc:chgData name="Константин Липинский" userId="11017f3cb737d2eb" providerId="LiveId" clId="{D016539A-DE00-406C-B96B-88E2AE9EAE6C}" dt="2024-06-12T18:52:15.043" v="27" actId="680"/>
        <pc:sldMkLst>
          <pc:docMk/>
          <pc:sldMk cId="1209282050" sldId="257"/>
        </pc:sldMkLst>
      </pc:sldChg>
      <pc:sldChg chg="addSp delSp modSp new mod">
        <pc:chgData name="Константин Липинский" userId="11017f3cb737d2eb" providerId="LiveId" clId="{D016539A-DE00-406C-B96B-88E2AE9EAE6C}" dt="2024-06-13T07:00:38.652" v="68" actId="1076"/>
        <pc:sldMkLst>
          <pc:docMk/>
          <pc:sldMk cId="3786857652" sldId="257"/>
        </pc:sldMkLst>
        <pc:spChg chg="mod">
          <ac:chgData name="Константин Липинский" userId="11017f3cb737d2eb" providerId="LiveId" clId="{D016539A-DE00-406C-B96B-88E2AE9EAE6C}" dt="2024-06-13T06:59:12.360" v="49" actId="207"/>
          <ac:spMkLst>
            <pc:docMk/>
            <pc:sldMk cId="3786857652" sldId="257"/>
            <ac:spMk id="2" creationId="{577A0596-9195-3D6B-D69D-2EDC284E385D}"/>
          </ac:spMkLst>
        </pc:spChg>
        <pc:spChg chg="del">
          <ac:chgData name="Константин Липинский" userId="11017f3cb737d2eb" providerId="LiveId" clId="{D016539A-DE00-406C-B96B-88E2AE9EAE6C}" dt="2024-06-13T06:58:55.007" v="32" actId="931"/>
          <ac:spMkLst>
            <pc:docMk/>
            <pc:sldMk cId="3786857652" sldId="257"/>
            <ac:spMk id="3" creationId="{8C736FB0-ED2C-8E37-F0CE-40C31C1ED42C}"/>
          </ac:spMkLst>
        </pc:spChg>
        <pc:spChg chg="add del mod">
          <ac:chgData name="Константин Липинский" userId="11017f3cb737d2eb" providerId="LiveId" clId="{D016539A-DE00-406C-B96B-88E2AE9EAE6C}" dt="2024-06-13T06:59:43.195" v="55" actId="478"/>
          <ac:spMkLst>
            <pc:docMk/>
            <pc:sldMk cId="3786857652" sldId="257"/>
            <ac:spMk id="7" creationId="{D77D02FC-5995-4CCB-9680-B3345779F137}"/>
          </ac:spMkLst>
        </pc:spChg>
        <pc:picChg chg="add del mod">
          <ac:chgData name="Константин Липинский" userId="11017f3cb737d2eb" providerId="LiveId" clId="{D016539A-DE00-406C-B96B-88E2AE9EAE6C}" dt="2024-06-13T06:59:39.061" v="54" actId="478"/>
          <ac:picMkLst>
            <pc:docMk/>
            <pc:sldMk cId="3786857652" sldId="257"/>
            <ac:picMk id="5" creationId="{275E6F62-5499-23FF-A976-CD58CD5E1715}"/>
          </ac:picMkLst>
        </pc:picChg>
        <pc:picChg chg="add">
          <ac:chgData name="Константин Липинский" userId="11017f3cb737d2eb" providerId="LiveId" clId="{D016539A-DE00-406C-B96B-88E2AE9EAE6C}" dt="2024-06-13T06:58:29.610" v="31"/>
          <ac:picMkLst>
            <pc:docMk/>
            <pc:sldMk cId="3786857652" sldId="257"/>
            <ac:picMk id="1026" creationId="{258CDE23-8389-A1EF-C135-87418BB135C1}"/>
          </ac:picMkLst>
        </pc:picChg>
        <pc:picChg chg="add mod">
          <ac:chgData name="Константин Липинский" userId="11017f3cb737d2eb" providerId="LiveId" clId="{D016539A-DE00-406C-B96B-88E2AE9EAE6C}" dt="2024-06-13T07:00:36.572" v="67" actId="1076"/>
          <ac:picMkLst>
            <pc:docMk/>
            <pc:sldMk cId="3786857652" sldId="257"/>
            <ac:picMk id="1028" creationId="{EE65197A-1368-001A-C239-278FADCD0DF1}"/>
          </ac:picMkLst>
        </pc:picChg>
        <pc:picChg chg="add mod">
          <ac:chgData name="Константин Липинский" userId="11017f3cb737d2eb" providerId="LiveId" clId="{D016539A-DE00-406C-B96B-88E2AE9EAE6C}" dt="2024-06-13T07:00:38.652" v="68" actId="1076"/>
          <ac:picMkLst>
            <pc:docMk/>
            <pc:sldMk cId="3786857652" sldId="257"/>
            <ac:picMk id="1030" creationId="{DCB7AA68-DE19-CB2D-34C2-CC59A45BE98E}"/>
          </ac:picMkLst>
        </pc:picChg>
      </pc:sldChg>
      <pc:sldChg chg="addSp delSp modSp new mod">
        <pc:chgData name="Константин Липинский" userId="11017f3cb737d2eb" providerId="LiveId" clId="{D016539A-DE00-406C-B96B-88E2AE9EAE6C}" dt="2024-06-13T07:07:44.050" v="124" actId="1076"/>
        <pc:sldMkLst>
          <pc:docMk/>
          <pc:sldMk cId="1980786906" sldId="258"/>
        </pc:sldMkLst>
        <pc:spChg chg="mod">
          <ac:chgData name="Константин Липинский" userId="11017f3cb737d2eb" providerId="LiveId" clId="{D016539A-DE00-406C-B96B-88E2AE9EAE6C}" dt="2024-06-13T07:01:20.423" v="91" actId="207"/>
          <ac:spMkLst>
            <pc:docMk/>
            <pc:sldMk cId="1980786906" sldId="258"/>
            <ac:spMk id="2" creationId="{31F31E13-49CD-E439-8D74-298E28041FF4}"/>
          </ac:spMkLst>
        </pc:spChg>
        <pc:spChg chg="del">
          <ac:chgData name="Константин Липинский" userId="11017f3cb737d2eb" providerId="LiveId" clId="{D016539A-DE00-406C-B96B-88E2AE9EAE6C}" dt="2024-06-13T07:04:46.815" v="92"/>
          <ac:spMkLst>
            <pc:docMk/>
            <pc:sldMk cId="1980786906" sldId="258"/>
            <ac:spMk id="3" creationId="{DB479404-D415-C054-2B9C-110372C0AB33}"/>
          </ac:spMkLst>
        </pc:spChg>
        <pc:spChg chg="add mod">
          <ac:chgData name="Константин Липинский" userId="11017f3cb737d2eb" providerId="LiveId" clId="{D016539A-DE00-406C-B96B-88E2AE9EAE6C}" dt="2024-06-13T07:05:30.416" v="111" actId="478"/>
          <ac:spMkLst>
            <pc:docMk/>
            <pc:sldMk cId="1980786906" sldId="258"/>
            <ac:spMk id="4" creationId="{E6D991F1-9FCB-1A82-6B0D-61C0511D5F84}"/>
          </ac:spMkLst>
        </pc:spChg>
        <pc:picChg chg="add del mod">
          <ac:chgData name="Константин Липинский" userId="11017f3cb737d2eb" providerId="LiveId" clId="{D016539A-DE00-406C-B96B-88E2AE9EAE6C}" dt="2024-06-13T07:05:30.416" v="111" actId="478"/>
          <ac:picMkLst>
            <pc:docMk/>
            <pc:sldMk cId="1980786906" sldId="258"/>
            <ac:picMk id="2050" creationId="{132DF481-FB10-1E1D-471A-460E8DCB7758}"/>
          </ac:picMkLst>
        </pc:picChg>
        <pc:picChg chg="add mod">
          <ac:chgData name="Константин Липинский" userId="11017f3cb737d2eb" providerId="LiveId" clId="{D016539A-DE00-406C-B96B-88E2AE9EAE6C}" dt="2024-06-13T07:07:44.050" v="124" actId="1076"/>
          <ac:picMkLst>
            <pc:docMk/>
            <pc:sldMk cId="1980786906" sldId="258"/>
            <ac:picMk id="2052" creationId="{7E9BB7D7-C36C-EA0F-F6FC-3F61F7DEB603}"/>
          </ac:picMkLst>
        </pc:picChg>
      </pc:sldChg>
      <pc:sldChg chg="addSp delSp modSp add">
        <pc:chgData name="Константин Липинский" userId="11017f3cb737d2eb" providerId="LiveId" clId="{D016539A-DE00-406C-B96B-88E2AE9EAE6C}" dt="2024-06-13T07:07:38.720" v="123" actId="1076"/>
        <pc:sldMkLst>
          <pc:docMk/>
          <pc:sldMk cId="3179573980" sldId="259"/>
        </pc:sldMkLst>
        <pc:picChg chg="del">
          <ac:chgData name="Константин Липинский" userId="11017f3cb737d2eb" providerId="LiveId" clId="{D016539A-DE00-406C-B96B-88E2AE9EAE6C}" dt="2024-06-13T07:05:56.751" v="116" actId="478"/>
          <ac:picMkLst>
            <pc:docMk/>
            <pc:sldMk cId="3179573980" sldId="259"/>
            <ac:picMk id="2052" creationId="{7E9BB7D7-C36C-EA0F-F6FC-3F61F7DEB603}"/>
          </ac:picMkLst>
        </pc:picChg>
        <pc:picChg chg="add mod">
          <ac:chgData name="Константин Липинский" userId="11017f3cb737d2eb" providerId="LiveId" clId="{D016539A-DE00-406C-B96B-88E2AE9EAE6C}" dt="2024-06-13T07:07:33.754" v="121" actId="1076"/>
          <ac:picMkLst>
            <pc:docMk/>
            <pc:sldMk cId="3179573980" sldId="259"/>
            <ac:picMk id="3074" creationId="{065CE9B6-0FCF-80D5-D4FC-31642E2D05FA}"/>
          </ac:picMkLst>
        </pc:picChg>
        <pc:picChg chg="add mod">
          <ac:chgData name="Константин Липинский" userId="11017f3cb737d2eb" providerId="LiveId" clId="{D016539A-DE00-406C-B96B-88E2AE9EAE6C}" dt="2024-06-13T07:07:38.720" v="123" actId="1076"/>
          <ac:picMkLst>
            <pc:docMk/>
            <pc:sldMk cId="3179573980" sldId="259"/>
            <ac:picMk id="3076" creationId="{5A5219A6-56F8-B805-FAB7-132AFE226537}"/>
          </ac:picMkLst>
        </pc:picChg>
      </pc:sldChg>
      <pc:sldChg chg="modSp new mod">
        <pc:chgData name="Константин Липинский" userId="11017f3cb737d2eb" providerId="LiveId" clId="{D016539A-DE00-406C-B96B-88E2AE9EAE6C}" dt="2024-06-13T07:13:58.778" v="193" actId="27636"/>
        <pc:sldMkLst>
          <pc:docMk/>
          <pc:sldMk cId="408038202" sldId="260"/>
        </pc:sldMkLst>
        <pc:spChg chg="mod">
          <ac:chgData name="Константин Липинский" userId="11017f3cb737d2eb" providerId="LiveId" clId="{D016539A-DE00-406C-B96B-88E2AE9EAE6C}" dt="2024-06-13T07:10:44.676" v="135" actId="207"/>
          <ac:spMkLst>
            <pc:docMk/>
            <pc:sldMk cId="408038202" sldId="260"/>
            <ac:spMk id="2" creationId="{5A514386-A622-C416-3F95-52C09ACD2FDC}"/>
          </ac:spMkLst>
        </pc:spChg>
        <pc:spChg chg="mod">
          <ac:chgData name="Константин Липинский" userId="11017f3cb737d2eb" providerId="LiveId" clId="{D016539A-DE00-406C-B96B-88E2AE9EAE6C}" dt="2024-06-13T07:13:58.778" v="193" actId="27636"/>
          <ac:spMkLst>
            <pc:docMk/>
            <pc:sldMk cId="408038202" sldId="260"/>
            <ac:spMk id="3" creationId="{6C48CC13-F7F6-7D93-C96A-9EA0C36DCF1D}"/>
          </ac:spMkLst>
        </pc:spChg>
      </pc:sldChg>
      <pc:sldChg chg="addSp delSp modSp new mod">
        <pc:chgData name="Константин Липинский" userId="11017f3cb737d2eb" providerId="LiveId" clId="{D016539A-DE00-406C-B96B-88E2AE9EAE6C}" dt="2024-06-13T07:31:44.159" v="225" actId="1076"/>
        <pc:sldMkLst>
          <pc:docMk/>
          <pc:sldMk cId="556440136" sldId="261"/>
        </pc:sldMkLst>
        <pc:spChg chg="mod">
          <ac:chgData name="Константин Липинский" userId="11017f3cb737d2eb" providerId="LiveId" clId="{D016539A-DE00-406C-B96B-88E2AE9EAE6C}" dt="2024-06-13T07:14:38.007" v="210" actId="207"/>
          <ac:spMkLst>
            <pc:docMk/>
            <pc:sldMk cId="556440136" sldId="261"/>
            <ac:spMk id="2" creationId="{389E08FA-F3C8-51F5-1129-44E0AD1F651A}"/>
          </ac:spMkLst>
        </pc:spChg>
        <pc:spChg chg="del">
          <ac:chgData name="Константин Липинский" userId="11017f3cb737d2eb" providerId="LiveId" clId="{D016539A-DE00-406C-B96B-88E2AE9EAE6C}" dt="2024-06-13T07:15:05.121" v="211"/>
          <ac:spMkLst>
            <pc:docMk/>
            <pc:sldMk cId="556440136" sldId="261"/>
            <ac:spMk id="3" creationId="{1B79721D-2131-6491-F473-3A36A0BB36D7}"/>
          </ac:spMkLst>
        </pc:spChg>
        <pc:spChg chg="add del mod">
          <ac:chgData name="Константин Липинский" userId="11017f3cb737d2eb" providerId="LiveId" clId="{D016539A-DE00-406C-B96B-88E2AE9EAE6C}" dt="2024-06-13T07:31:18.249" v="218" actId="478"/>
          <ac:spMkLst>
            <pc:docMk/>
            <pc:sldMk cId="556440136" sldId="261"/>
            <ac:spMk id="4" creationId="{DC7E2944-23CF-F5AA-80C0-017693FE5590}"/>
          </ac:spMkLst>
        </pc:spChg>
        <pc:picChg chg="add del mod">
          <ac:chgData name="Константин Липинский" userId="11017f3cb737d2eb" providerId="LiveId" clId="{D016539A-DE00-406C-B96B-88E2AE9EAE6C}" dt="2024-06-13T07:31:06.745" v="213" actId="478"/>
          <ac:picMkLst>
            <pc:docMk/>
            <pc:sldMk cId="556440136" sldId="261"/>
            <ac:picMk id="4098" creationId="{30459056-53CF-8978-CE78-DCF1BFB6BF44}"/>
          </ac:picMkLst>
        </pc:picChg>
        <pc:picChg chg="add mod">
          <ac:chgData name="Константин Липинский" userId="11017f3cb737d2eb" providerId="LiveId" clId="{D016539A-DE00-406C-B96B-88E2AE9EAE6C}" dt="2024-06-13T07:31:37.402" v="222" actId="14100"/>
          <ac:picMkLst>
            <pc:docMk/>
            <pc:sldMk cId="556440136" sldId="261"/>
            <ac:picMk id="4100" creationId="{6EB84B29-659B-0DF8-04A9-6A308484FDA4}"/>
          </ac:picMkLst>
        </pc:picChg>
        <pc:picChg chg="add mod">
          <ac:chgData name="Константин Липинский" userId="11017f3cb737d2eb" providerId="LiveId" clId="{D016539A-DE00-406C-B96B-88E2AE9EAE6C}" dt="2024-06-13T07:31:44.159" v="225" actId="1076"/>
          <ac:picMkLst>
            <pc:docMk/>
            <pc:sldMk cId="556440136" sldId="261"/>
            <ac:picMk id="4102" creationId="{169A282C-6ACB-7B2C-3BC1-06C6B8D802BC}"/>
          </ac:picMkLst>
        </pc:picChg>
      </pc:sldChg>
      <pc:sldChg chg="modSp new mod">
        <pc:chgData name="Константин Липинский" userId="11017f3cb737d2eb" providerId="LiveId" clId="{D016539A-DE00-406C-B96B-88E2AE9EAE6C}" dt="2024-06-13T07:33:25.478" v="271" actId="113"/>
        <pc:sldMkLst>
          <pc:docMk/>
          <pc:sldMk cId="1121330513" sldId="262"/>
        </pc:sldMkLst>
        <pc:spChg chg="mod">
          <ac:chgData name="Константин Липинский" userId="11017f3cb737d2eb" providerId="LiveId" clId="{D016539A-DE00-406C-B96B-88E2AE9EAE6C}" dt="2024-06-13T07:32:21.353" v="253" actId="207"/>
          <ac:spMkLst>
            <pc:docMk/>
            <pc:sldMk cId="1121330513" sldId="262"/>
            <ac:spMk id="2" creationId="{69330632-F3C0-F665-40A5-5ACE5FA465EF}"/>
          </ac:spMkLst>
        </pc:spChg>
        <pc:spChg chg="mod">
          <ac:chgData name="Константин Липинский" userId="11017f3cb737d2eb" providerId="LiveId" clId="{D016539A-DE00-406C-B96B-88E2AE9EAE6C}" dt="2024-06-13T07:33:25.478" v="271" actId="113"/>
          <ac:spMkLst>
            <pc:docMk/>
            <pc:sldMk cId="1121330513" sldId="262"/>
            <ac:spMk id="3" creationId="{08C94CFF-7E47-2F01-9F34-6E6EC1C66FB0}"/>
          </ac:spMkLst>
        </pc:spChg>
      </pc:sldChg>
      <pc:sldChg chg="addSp delSp modSp new mod">
        <pc:chgData name="Константин Липинский" userId="11017f3cb737d2eb" providerId="LiveId" clId="{D016539A-DE00-406C-B96B-88E2AE9EAE6C}" dt="2024-06-13T07:34:56.119" v="316"/>
        <pc:sldMkLst>
          <pc:docMk/>
          <pc:sldMk cId="3450614831" sldId="263"/>
        </pc:sldMkLst>
        <pc:spChg chg="mod">
          <ac:chgData name="Константин Липинский" userId="11017f3cb737d2eb" providerId="LiveId" clId="{D016539A-DE00-406C-B96B-88E2AE9EAE6C}" dt="2024-06-13T07:33:52.231" v="309" actId="207"/>
          <ac:spMkLst>
            <pc:docMk/>
            <pc:sldMk cId="3450614831" sldId="263"/>
            <ac:spMk id="2" creationId="{FD490454-A419-2CCA-45A8-854662EA12EB}"/>
          </ac:spMkLst>
        </pc:spChg>
        <pc:spChg chg="del">
          <ac:chgData name="Константин Липинский" userId="11017f3cb737d2eb" providerId="LiveId" clId="{D016539A-DE00-406C-B96B-88E2AE9EAE6C}" dt="2024-06-13T07:34:41.093" v="310"/>
          <ac:spMkLst>
            <pc:docMk/>
            <pc:sldMk cId="3450614831" sldId="263"/>
            <ac:spMk id="3" creationId="{498DD91C-D632-54DA-9FCA-9E1836E419A9}"/>
          </ac:spMkLst>
        </pc:spChg>
        <pc:picChg chg="add mod">
          <ac:chgData name="Константин Липинский" userId="11017f3cb737d2eb" providerId="LiveId" clId="{D016539A-DE00-406C-B96B-88E2AE9EAE6C}" dt="2024-06-13T07:34:49.879" v="313" actId="1076"/>
          <ac:picMkLst>
            <pc:docMk/>
            <pc:sldMk cId="3450614831" sldId="263"/>
            <ac:picMk id="5122" creationId="{CE8E4899-E5AD-D178-5D27-EAECDC3D44A7}"/>
          </ac:picMkLst>
        </pc:picChg>
        <pc:picChg chg="add">
          <ac:chgData name="Константин Липинский" userId="11017f3cb737d2eb" providerId="LiveId" clId="{D016539A-DE00-406C-B96B-88E2AE9EAE6C}" dt="2024-06-13T07:34:56.119" v="316"/>
          <ac:picMkLst>
            <pc:docMk/>
            <pc:sldMk cId="3450614831" sldId="263"/>
            <ac:picMk id="5124" creationId="{6D74605E-2214-5756-B285-EA23D0902D65}"/>
          </ac:picMkLst>
        </pc:picChg>
      </pc:sldChg>
      <pc:sldChg chg="new del">
        <pc:chgData name="Константин Липинский" userId="11017f3cb737d2eb" providerId="LiveId" clId="{D016539A-DE00-406C-B96B-88E2AE9EAE6C}" dt="2024-06-13T07:34:55.148" v="315" actId="680"/>
        <pc:sldMkLst>
          <pc:docMk/>
          <pc:sldMk cId="2706810374" sldId="264"/>
        </pc:sldMkLst>
      </pc:sldChg>
      <pc:sldChg chg="addSp delSp modSp add">
        <pc:chgData name="Константин Липинский" userId="11017f3cb737d2eb" providerId="LiveId" clId="{D016539A-DE00-406C-B96B-88E2AE9EAE6C}" dt="2024-06-13T07:37:42.962" v="326" actId="14100"/>
        <pc:sldMkLst>
          <pc:docMk/>
          <pc:sldMk cId="3496037007" sldId="264"/>
        </pc:sldMkLst>
        <pc:spChg chg="add mod">
          <ac:chgData name="Константин Липинский" userId="11017f3cb737d2eb" providerId="LiveId" clId="{D016539A-DE00-406C-B96B-88E2AE9EAE6C}" dt="2024-06-13T07:35:00.204" v="318" actId="478"/>
          <ac:spMkLst>
            <pc:docMk/>
            <pc:sldMk cId="3496037007" sldId="264"/>
            <ac:spMk id="3" creationId="{611266C0-40B2-DD06-2A79-0B0BFD4FF04F}"/>
          </ac:spMkLst>
        </pc:spChg>
        <pc:picChg chg="del">
          <ac:chgData name="Константин Липинский" userId="11017f3cb737d2eb" providerId="LiveId" clId="{D016539A-DE00-406C-B96B-88E2AE9EAE6C}" dt="2024-06-13T07:35:00.204" v="318" actId="478"/>
          <ac:picMkLst>
            <pc:docMk/>
            <pc:sldMk cId="3496037007" sldId="264"/>
            <ac:picMk id="5122" creationId="{CE8E4899-E5AD-D178-5D27-EAECDC3D44A7}"/>
          </ac:picMkLst>
        </pc:picChg>
        <pc:picChg chg="add mod">
          <ac:chgData name="Константин Липинский" userId="11017f3cb737d2eb" providerId="LiveId" clId="{D016539A-DE00-406C-B96B-88E2AE9EAE6C}" dt="2024-06-13T07:37:29.111" v="323" actId="1076"/>
          <ac:picMkLst>
            <pc:docMk/>
            <pc:sldMk cId="3496037007" sldId="264"/>
            <ac:picMk id="6146" creationId="{217F8B50-B1F5-E538-53F2-DBFBAB0B5571}"/>
          </ac:picMkLst>
        </pc:picChg>
        <pc:picChg chg="add mod">
          <ac:chgData name="Константин Липинский" userId="11017f3cb737d2eb" providerId="LiveId" clId="{D016539A-DE00-406C-B96B-88E2AE9EAE6C}" dt="2024-06-13T07:37:42.962" v="326" actId="14100"/>
          <ac:picMkLst>
            <pc:docMk/>
            <pc:sldMk cId="3496037007" sldId="264"/>
            <ac:picMk id="6148" creationId="{4624C441-3D3A-76D2-277A-51FEE0907125}"/>
          </ac:picMkLst>
        </pc:picChg>
      </pc:sldChg>
      <pc:sldChg chg="addSp new del">
        <pc:chgData name="Константин Липинский" userId="11017f3cb737d2eb" providerId="LiveId" clId="{D016539A-DE00-406C-B96B-88E2AE9EAE6C}" dt="2024-06-13T07:38:17.181" v="329" actId="680"/>
        <pc:sldMkLst>
          <pc:docMk/>
          <pc:sldMk cId="176318681" sldId="265"/>
        </pc:sldMkLst>
        <pc:picChg chg="add">
          <ac:chgData name="Константин Липинский" userId="11017f3cb737d2eb" providerId="LiveId" clId="{D016539A-DE00-406C-B96B-88E2AE9EAE6C}" dt="2024-06-13T07:38:15.850" v="328"/>
          <ac:picMkLst>
            <pc:docMk/>
            <pc:sldMk cId="176318681" sldId="265"/>
            <ac:picMk id="7170" creationId="{1FACFFE2-AF05-E173-E65A-C4C81FBDC239}"/>
          </ac:picMkLst>
        </pc:picChg>
      </pc:sldChg>
      <pc:sldChg chg="addSp delSp modSp add">
        <pc:chgData name="Константин Липинский" userId="11017f3cb737d2eb" providerId="LiveId" clId="{D016539A-DE00-406C-B96B-88E2AE9EAE6C}" dt="2024-06-13T07:38:44.428" v="341" actId="1076"/>
        <pc:sldMkLst>
          <pc:docMk/>
          <pc:sldMk cId="3784860240" sldId="265"/>
        </pc:sldMkLst>
        <pc:picChg chg="del">
          <ac:chgData name="Константин Липинский" userId="11017f3cb737d2eb" providerId="LiveId" clId="{D016539A-DE00-406C-B96B-88E2AE9EAE6C}" dt="2024-06-13T07:38:20.586" v="331" actId="478"/>
          <ac:picMkLst>
            <pc:docMk/>
            <pc:sldMk cId="3784860240" sldId="265"/>
            <ac:picMk id="6146" creationId="{217F8B50-B1F5-E538-53F2-DBFBAB0B5571}"/>
          </ac:picMkLst>
        </pc:picChg>
        <pc:picChg chg="del">
          <ac:chgData name="Константин Липинский" userId="11017f3cb737d2eb" providerId="LiveId" clId="{D016539A-DE00-406C-B96B-88E2AE9EAE6C}" dt="2024-06-13T07:38:20.586" v="331" actId="478"/>
          <ac:picMkLst>
            <pc:docMk/>
            <pc:sldMk cId="3784860240" sldId="265"/>
            <ac:picMk id="6148" creationId="{4624C441-3D3A-76D2-277A-51FEE0907125}"/>
          </ac:picMkLst>
        </pc:picChg>
        <pc:picChg chg="add mod">
          <ac:chgData name="Константин Липинский" userId="11017f3cb737d2eb" providerId="LiveId" clId="{D016539A-DE00-406C-B96B-88E2AE9EAE6C}" dt="2024-06-13T07:38:37.563" v="338" actId="14100"/>
          <ac:picMkLst>
            <pc:docMk/>
            <pc:sldMk cId="3784860240" sldId="265"/>
            <ac:picMk id="9218" creationId="{B46638D9-CF58-0602-78E0-A5CAC70F716D}"/>
          </ac:picMkLst>
        </pc:picChg>
        <pc:picChg chg="add mod">
          <ac:chgData name="Константин Липинский" userId="11017f3cb737d2eb" providerId="LiveId" clId="{D016539A-DE00-406C-B96B-88E2AE9EAE6C}" dt="2024-06-13T07:38:44.428" v="341" actId="1076"/>
          <ac:picMkLst>
            <pc:docMk/>
            <pc:sldMk cId="3784860240" sldId="265"/>
            <ac:picMk id="9220" creationId="{1E2AF158-CB07-5A67-07C4-3B438AC31D44}"/>
          </ac:picMkLst>
        </pc:picChg>
      </pc:sldChg>
      <pc:sldChg chg="add del">
        <pc:chgData name="Константин Липинский" userId="11017f3cb737d2eb" providerId="LiveId" clId="{D016539A-DE00-406C-B96B-88E2AE9EAE6C}" dt="2024-06-13T07:38:21.877" v="333"/>
        <pc:sldMkLst>
          <pc:docMk/>
          <pc:sldMk cId="2793272789" sldId="266"/>
        </pc:sldMkLst>
      </pc:sldChg>
      <pc:sldChg chg="modSp new mod">
        <pc:chgData name="Константин Липинский" userId="11017f3cb737d2eb" providerId="LiveId" clId="{D016539A-DE00-406C-B96B-88E2AE9EAE6C}" dt="2024-06-13T09:07:04.143" v="401" actId="20577"/>
        <pc:sldMkLst>
          <pc:docMk/>
          <pc:sldMk cId="4044395594" sldId="266"/>
        </pc:sldMkLst>
        <pc:spChg chg="mod">
          <ac:chgData name="Константин Липинский" userId="11017f3cb737d2eb" providerId="LiveId" clId="{D016539A-DE00-406C-B96B-88E2AE9EAE6C}" dt="2024-06-13T07:39:53.742" v="369" actId="20577"/>
          <ac:spMkLst>
            <pc:docMk/>
            <pc:sldMk cId="4044395594" sldId="266"/>
            <ac:spMk id="2" creationId="{A730F5DF-5C8C-54A8-6128-33A853ECCF0B}"/>
          </ac:spMkLst>
        </pc:spChg>
        <pc:spChg chg="mod">
          <ac:chgData name="Константин Липинский" userId="11017f3cb737d2eb" providerId="LiveId" clId="{D016539A-DE00-406C-B96B-88E2AE9EAE6C}" dt="2024-06-13T09:07:04.143" v="401" actId="20577"/>
          <ac:spMkLst>
            <pc:docMk/>
            <pc:sldMk cId="4044395594" sldId="266"/>
            <ac:spMk id="3" creationId="{24CC4B00-AE97-5FF6-A028-DE8DB5EA4C89}"/>
          </ac:spMkLst>
        </pc:spChg>
      </pc:sldChg>
      <pc:sldChg chg="modSp new mod">
        <pc:chgData name="Константин Липинский" userId="11017f3cb737d2eb" providerId="LiveId" clId="{D016539A-DE00-406C-B96B-88E2AE9EAE6C}" dt="2024-06-13T09:08:11.597" v="481" actId="20577"/>
        <pc:sldMkLst>
          <pc:docMk/>
          <pc:sldMk cId="1763629942" sldId="267"/>
        </pc:sldMkLst>
        <pc:spChg chg="mod">
          <ac:chgData name="Константин Липинский" userId="11017f3cb737d2eb" providerId="LiveId" clId="{D016539A-DE00-406C-B96B-88E2AE9EAE6C}" dt="2024-06-13T09:07:23.173" v="405" actId="207"/>
          <ac:spMkLst>
            <pc:docMk/>
            <pc:sldMk cId="1763629942" sldId="267"/>
            <ac:spMk id="2" creationId="{F0AE3647-9BDD-521C-C474-4CD88C422BE5}"/>
          </ac:spMkLst>
        </pc:spChg>
        <pc:spChg chg="mod">
          <ac:chgData name="Константин Липинский" userId="11017f3cb737d2eb" providerId="LiveId" clId="{D016539A-DE00-406C-B96B-88E2AE9EAE6C}" dt="2024-06-13T09:08:11.597" v="481" actId="20577"/>
          <ac:spMkLst>
            <pc:docMk/>
            <pc:sldMk cId="1763629942" sldId="267"/>
            <ac:spMk id="3" creationId="{FF411817-7C9D-EE71-EA59-E6C8875E6E37}"/>
          </ac:spMkLst>
        </pc:spChg>
      </pc:sldChg>
      <pc:sldChg chg="modSp new mod">
        <pc:chgData name="Константин Липинский" userId="11017f3cb737d2eb" providerId="LiveId" clId="{D016539A-DE00-406C-B96B-88E2AE9EAE6C}" dt="2024-06-13T09:09:11.327" v="522" actId="20577"/>
        <pc:sldMkLst>
          <pc:docMk/>
          <pc:sldMk cId="463204452" sldId="268"/>
        </pc:sldMkLst>
        <pc:spChg chg="mod">
          <ac:chgData name="Константин Липинский" userId="11017f3cb737d2eb" providerId="LiveId" clId="{D016539A-DE00-406C-B96B-88E2AE9EAE6C}" dt="2024-06-13T09:09:11.327" v="522" actId="20577"/>
          <ac:spMkLst>
            <pc:docMk/>
            <pc:sldMk cId="463204452" sldId="268"/>
            <ac:spMk id="2" creationId="{16574FB3-0D4A-EBEF-79CE-2F6AA6F2B23A}"/>
          </ac:spMkLst>
        </pc:spChg>
        <pc:spChg chg="mod">
          <ac:chgData name="Константин Липинский" userId="11017f3cb737d2eb" providerId="LiveId" clId="{D016539A-DE00-406C-B96B-88E2AE9EAE6C}" dt="2024-06-13T09:08:55.475" v="502" actId="20577"/>
          <ac:spMkLst>
            <pc:docMk/>
            <pc:sldMk cId="463204452" sldId="268"/>
            <ac:spMk id="3" creationId="{818712C1-CC19-786D-866E-0A7A3A5F426C}"/>
          </ac:spMkLst>
        </pc:spChg>
      </pc:sldChg>
      <pc:sldMasterChg chg="setBg modSldLayout">
        <pc:chgData name="Константин Липинский" userId="11017f3cb737d2eb" providerId="LiveId" clId="{D016539A-DE00-406C-B96B-88E2AE9EAE6C}" dt="2024-06-12T18:52:19.548" v="28"/>
        <pc:sldMasterMkLst>
          <pc:docMk/>
          <pc:sldMasterMk cId="1778629792" sldId="2147483648"/>
        </pc:sldMasterMkLst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1122099891" sldId="2147483649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3378471378" sldId="2147483650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4208698760" sldId="2147483651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454402704" sldId="2147483652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3177908003" sldId="2147483653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4004206626" sldId="2147483654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285200359" sldId="2147483655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2248395594" sldId="2147483656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947787768" sldId="2147483657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2059668178" sldId="2147483658"/>
          </pc:sldLayoutMkLst>
        </pc:sldLayoutChg>
        <pc:sldLayoutChg chg="setBg">
          <pc:chgData name="Константин Липинский" userId="11017f3cb737d2eb" providerId="LiveId" clId="{D016539A-DE00-406C-B96B-88E2AE9EAE6C}" dt="2024-06-12T18:52:19.548" v="28"/>
          <pc:sldLayoutMkLst>
            <pc:docMk/>
            <pc:sldMasterMk cId="1778629792" sldId="2147483648"/>
            <pc:sldLayoutMk cId="2040854322" sldId="2147483659"/>
          </pc:sldLayoutMkLst>
        </pc:sldLayoutChg>
      </pc:sldMaster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6-12T18:49:12.615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8592.2373"/>
      <inkml:brushProperty name="anchorY" value="861.68109"/>
      <inkml:brushProperty name="scaleFactor" value="0.5"/>
    </inkml:brush>
  </inkml:definitions>
  <inkml:trace contextRef="#ctx0" brushRef="#br0">1 1 24575,'0'0'0</inkml:trace>
</inkml:ink>
</file>

<file path=ppt/media/image1.jpg>
</file>

<file path=ppt/media/image10.jpeg>
</file>

<file path=ppt/media/image11.png>
</file>

<file path=ppt/media/image12.jpeg>
</file>

<file path=ppt/media/image13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DCA8DC-CDFC-A135-4B9D-7842D607A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932366-78ED-5ED1-8B51-147AD9335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3FBCB8-13AB-7054-A254-32E35D33E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A68BC1-29F3-F757-3582-24F7DB4D5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39E408-EB02-DC46-73D0-E7BC9626F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99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06A2C5-3C90-ED25-C666-43DBDAB99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63A3FE0-19CA-43E7-DD8A-CE0786CD4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67EA9C-0F45-1DA0-835D-03D064F3F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BDC7C5-561F-4532-2E16-322A01E8A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7FFF9C-13A5-C5C9-322B-62E0671AC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668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D25579A-7147-1831-5585-88A93217CD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6562A8F-C43F-9409-E3BE-B7C0D902BE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1D8155-722A-14B4-D883-CF97216B4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3EFB72-9181-3416-D082-DF12099E7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03B7FE-B612-B496-E6C8-53C2440DC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54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2B83E4-D23B-5C3D-A93F-04AEF5E50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446732-AFE5-4CD4-D06B-6334C2A9A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8B1180-7972-79AD-657E-9FFE90B36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2B26F5-D173-7070-8E61-6CB3F69BF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91F642B-7867-CE04-EABE-FBABF39BB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471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890B4D-96D9-1A62-FAB3-057D33600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C042BE7-11FC-8E0B-5BFA-22B16A34C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EA778D-D166-E33B-0235-89BE7E7C4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398B10-DFA9-8DCC-2F3F-8E64C4230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28AACA-E062-1E85-007C-B0F5FBA98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69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CCFBAE-22A7-DD92-C243-6EE4B974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062883-73B0-5659-FF95-7DA570959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2A598B1-0DDE-1FBD-23DE-51D2E7729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921DEBB-E892-FF7F-0A79-AE9EBD8A2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7BB32A-D451-D448-E525-010CB6565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630741-32D9-C805-2955-FDB126BB9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02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73C953-992D-9220-F8AE-26BE58B31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F5CD493-5C50-91A4-7FB4-74B780F4E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8D7B947-0F59-B0C2-74BE-1D49CAF2A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525A7E-8350-16F4-41EC-5A5B8574C8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96460EA-E036-5EFF-1A67-16C8A79A2C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6A1709E-4524-92BE-7852-4E7CD32D8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3A3947E-3156-41F9-9545-9F9431909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6EB7C26-D11C-44F9-108D-2716F237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908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CC809-A048-92E2-7BF8-6BB2D0095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B1CD7E8-6BF1-2BBD-A601-927E11A4B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3EC45D4-D4AE-C84B-902F-FF8EF6B81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55CC1A-BB09-B3D6-E90A-B596D96F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206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0140F9A-C37A-E600-AD76-DA72FD7CF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0DF65A7-D132-2316-C3F6-B585511B6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1A9EF41-344F-8AC6-B469-81C8917D0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00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5C3597-D42E-20F6-8B88-9CD8C8079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DBE384-A3AE-5CDD-459C-1D03F064C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8D02DB-30E4-63D3-3C30-BA2699A568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5C1AAC8-A3AF-D4E7-2640-654BF7F9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5B5C9D7-598E-3E96-FF26-882697468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7F25A0-51ED-E5A3-52B7-C0B1AE4E4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95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4EE0A8-E64A-D716-F05C-34543F726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37E934B-D0B1-8F30-70E6-148A00F6D0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7434C6C-B034-EDEE-994F-427A323C09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2F09A1-6D63-3280-F267-FA238E6B7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7DCF2D-0CAA-B4F6-C708-3092C4D3E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7EC7F9-BC2A-0077-3461-A380F43EC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87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6C8F44-5437-12B8-7290-A2F0A1FC4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B3BE07E-DB30-90DB-8A21-AD3CA7FA9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8E2DE5-DB6A-5249-BCDF-DA18736521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BFA570-798E-4D47-AB48-C7843DE5504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BFEA5F-D8F9-218F-BF6D-3C3C2EAED8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4330C7-B1E5-BACC-43CE-5906BA265F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AF38FE-7162-47B4-91AC-2C7573FE8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62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D9A850-1734-2D86-8CDE-1A0BA283E2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Эко дизайн</a:t>
            </a:r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102753DA-5498-970C-6113-8F6E23F079BD}"/>
                  </a:ext>
                </a:extLst>
              </p14:cNvPr>
              <p14:cNvContentPartPr/>
              <p14:nvPr/>
            </p14:nvContentPartPr>
            <p14:xfrm>
              <a:off x="7380316" y="1744487"/>
              <a:ext cx="360" cy="360"/>
            </p14:xfrm>
          </p:contentPart>
        </mc:Choice>
        <mc:Fallback xmlns=""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102753DA-5498-970C-6113-8F6E23F079B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71676" y="1735847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7529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490454-A419-2CCA-45A8-854662EA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Эко-дизайн на практике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1266C0-40B2-DD06-2A79-0B0BFD4FF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218" name="Picture 2" descr="Многоразовая экологически чистая упаковка для пищевых продуктов | Премиум  Фото">
            <a:extLst>
              <a:ext uri="{FF2B5EF4-FFF2-40B4-BE49-F238E27FC236}">
                <a16:creationId xmlns:a16="http://schemas.microsoft.com/office/drawing/2014/main" id="{B46638D9-CF58-0602-78E0-A5CAC70F7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38275"/>
            <a:ext cx="5962650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Экологичная упаковка для брендов гостиничной косметики из бумаги SH  Recycling — Бумага и дизайн">
            <a:extLst>
              <a:ext uri="{FF2B5EF4-FFF2-40B4-BE49-F238E27FC236}">
                <a16:creationId xmlns:a16="http://schemas.microsoft.com/office/drawing/2014/main" id="{1E2AF158-CB07-5A67-07C4-3B438AC31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5293" y="2763838"/>
            <a:ext cx="5608864" cy="3910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860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30F5DF-5C8C-54A8-6128-33A853EC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Преимущества эко-дизайна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CC4B00-AE97-5FF6-A028-DE8DB5EA4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Экономические выгоды</a:t>
            </a:r>
          </a:p>
          <a:p>
            <a:r>
              <a:rPr lang="ru-RU" dirty="0">
                <a:solidFill>
                  <a:schemeClr val="bg1"/>
                </a:solidFill>
              </a:rPr>
              <a:t>Снижение затрат на энергию</a:t>
            </a:r>
          </a:p>
          <a:p>
            <a:r>
              <a:rPr lang="ru-RU" dirty="0">
                <a:solidFill>
                  <a:schemeClr val="bg1"/>
                </a:solidFill>
              </a:rPr>
              <a:t>Долговечность</a:t>
            </a:r>
          </a:p>
          <a:p>
            <a:r>
              <a:rPr lang="ru-RU" b="1" dirty="0">
                <a:solidFill>
                  <a:schemeClr val="bg1"/>
                </a:solidFill>
              </a:rPr>
              <a:t>Экологические выгоды</a:t>
            </a:r>
          </a:p>
          <a:p>
            <a:r>
              <a:rPr lang="ru-RU" dirty="0">
                <a:solidFill>
                  <a:schemeClr val="bg1"/>
                </a:solidFill>
              </a:rPr>
              <a:t>Снижение углеродного следа</a:t>
            </a:r>
          </a:p>
          <a:p>
            <a:r>
              <a:rPr lang="ru-RU" dirty="0">
                <a:solidFill>
                  <a:schemeClr val="bg1"/>
                </a:solidFill>
              </a:rPr>
              <a:t>Сохранение природных ресурсов</a:t>
            </a:r>
          </a:p>
          <a:p>
            <a:r>
              <a:rPr lang="ru-RU" b="1" dirty="0">
                <a:solidFill>
                  <a:schemeClr val="bg1"/>
                </a:solidFill>
              </a:rPr>
              <a:t>Социальные выгоды</a:t>
            </a:r>
          </a:p>
          <a:p>
            <a:r>
              <a:rPr lang="ru-RU" dirty="0">
                <a:solidFill>
                  <a:schemeClr val="bg1"/>
                </a:solidFill>
              </a:rPr>
              <a:t>Улучшение качества жизни</a:t>
            </a:r>
          </a:p>
          <a:p>
            <a:r>
              <a:rPr lang="ru-RU" dirty="0">
                <a:solidFill>
                  <a:schemeClr val="bg1"/>
                </a:solidFill>
              </a:rPr>
              <a:t>Повышение осведомленности отношение к окружающей среде.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395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AE3647-9BDD-521C-C474-4CD88C422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Проблемы и вызовы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411817-7C9D-EE71-EA59-E6C8875E6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Технические трудности</a:t>
            </a:r>
          </a:p>
          <a:p>
            <a:r>
              <a:rPr lang="ru-RU" dirty="0">
                <a:solidFill>
                  <a:schemeClr val="bg1"/>
                </a:solidFill>
              </a:rPr>
              <a:t>Инновационные технологии</a:t>
            </a:r>
          </a:p>
          <a:p>
            <a:r>
              <a:rPr lang="ru-RU" dirty="0">
                <a:solidFill>
                  <a:schemeClr val="bg1"/>
                </a:solidFill>
              </a:rPr>
              <a:t>Стандартизация</a:t>
            </a:r>
          </a:p>
          <a:p>
            <a:r>
              <a:rPr lang="ru-RU" b="1" dirty="0">
                <a:solidFill>
                  <a:schemeClr val="bg1"/>
                </a:solidFill>
              </a:rPr>
              <a:t>Экономические барьеры</a:t>
            </a:r>
          </a:p>
          <a:p>
            <a:r>
              <a:rPr lang="ru-RU" dirty="0">
                <a:solidFill>
                  <a:schemeClr val="bg1"/>
                </a:solidFill>
              </a:rPr>
              <a:t>Высокие начальные затраты</a:t>
            </a:r>
          </a:p>
          <a:p>
            <a:r>
              <a:rPr lang="ru-RU" dirty="0">
                <a:solidFill>
                  <a:schemeClr val="bg1"/>
                </a:solidFill>
              </a:rPr>
              <a:t>Финансовая поддержка</a:t>
            </a:r>
          </a:p>
          <a:p>
            <a:r>
              <a:rPr lang="ru-RU" b="1" dirty="0">
                <a:solidFill>
                  <a:schemeClr val="bg1"/>
                </a:solidFill>
              </a:rPr>
              <a:t>Социальные барьеры</a:t>
            </a:r>
          </a:p>
          <a:p>
            <a:r>
              <a:rPr lang="ru-RU" dirty="0">
                <a:solidFill>
                  <a:schemeClr val="bg1"/>
                </a:solidFill>
              </a:rPr>
              <a:t>Недостаток осведомленности</a:t>
            </a:r>
          </a:p>
          <a:p>
            <a:r>
              <a:rPr lang="ru-RU" dirty="0">
                <a:solidFill>
                  <a:schemeClr val="bg1"/>
                </a:solidFill>
              </a:rPr>
              <a:t>Сопротивление изменениям</a:t>
            </a:r>
          </a:p>
        </p:txBody>
      </p:sp>
    </p:spTree>
    <p:extLst>
      <p:ext uri="{BB962C8B-B14F-4D97-AF65-F5344CB8AC3E}">
        <p14:creationId xmlns:p14="http://schemas.microsoft.com/office/powerpoint/2010/main" val="176362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574FB3-0D4A-EBEF-79CE-2F6AA6F2B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>
                <a:solidFill>
                  <a:schemeClr val="bg1"/>
                </a:solidFill>
              </a:rPr>
              <a:t>Тренды и прогнозы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8712C1-CC19-786D-866E-0A7A3A5F4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Тренды и прогнозы</a:t>
            </a:r>
          </a:p>
          <a:p>
            <a:r>
              <a:rPr lang="ru-RU" dirty="0">
                <a:solidFill>
                  <a:schemeClr val="bg1"/>
                </a:solidFill>
              </a:rPr>
              <a:t>Рост интереса к устойчивому развитию</a:t>
            </a:r>
          </a:p>
          <a:p>
            <a:r>
              <a:rPr lang="ru-RU" dirty="0">
                <a:solidFill>
                  <a:schemeClr val="bg1"/>
                </a:solidFill>
              </a:rPr>
              <a:t>Интеграция технологий</a:t>
            </a:r>
          </a:p>
          <a:p>
            <a:r>
              <a:rPr lang="ru-RU" b="1" dirty="0">
                <a:solidFill>
                  <a:schemeClr val="bg1"/>
                </a:solidFill>
              </a:rPr>
              <a:t>Будущие разработки</a:t>
            </a:r>
          </a:p>
          <a:p>
            <a:r>
              <a:rPr lang="ru-RU" dirty="0">
                <a:solidFill>
                  <a:schemeClr val="bg1"/>
                </a:solidFill>
              </a:rPr>
              <a:t>Новые материалы</a:t>
            </a:r>
          </a:p>
          <a:p>
            <a:r>
              <a:rPr lang="ru-RU" dirty="0">
                <a:solidFill>
                  <a:schemeClr val="bg1"/>
                </a:solidFill>
              </a:rPr>
              <a:t>Глобальное сотрудничество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0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7A0596-9195-3D6B-D69D-2EDC284E3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Определение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30" name="Picture 6" descr="Интерьер в эко стиле — идеи дизайна для квартиры и дома">
            <a:extLst>
              <a:ext uri="{FF2B5EF4-FFF2-40B4-BE49-F238E27FC236}">
                <a16:creationId xmlns:a16="http://schemas.microsoft.com/office/drawing/2014/main" id="{DCB7AA68-DE19-CB2D-34C2-CC59A45BE9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09"/>
          <a:stretch/>
        </p:blipFill>
        <p:spPr bwMode="auto">
          <a:xfrm>
            <a:off x="5701392" y="2441855"/>
            <a:ext cx="6158593" cy="421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Эко-дизайн в интерьере дома или квартиры. Элементы эко в современном  интерьере.">
            <a:extLst>
              <a:ext uri="{FF2B5EF4-FFF2-40B4-BE49-F238E27FC236}">
                <a16:creationId xmlns:a16="http://schemas.microsoft.com/office/drawing/2014/main" id="{EE65197A-1368-001A-C239-278FADCD0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32321"/>
            <a:ext cx="6158593" cy="3464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685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F31E13-49CD-E439-8D74-298E28041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История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6D991F1-9FCB-1A82-6B0D-61C0511D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2" name="Picture 4" descr="12 потрясающих сооружений, построенных в древности - Лайфхакер">
            <a:extLst>
              <a:ext uri="{FF2B5EF4-FFF2-40B4-BE49-F238E27FC236}">
                <a16:creationId xmlns:a16="http://schemas.microsoft.com/office/drawing/2014/main" id="{7E9BB7D7-C36C-EA0F-F6FC-3F61F7DEB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35074"/>
            <a:ext cx="10515601" cy="525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786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F31E13-49CD-E439-8D74-298E28041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История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6D991F1-9FCB-1A82-6B0D-61C0511D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Деятельность по защите окружающей среды в США — Википедия">
            <a:extLst>
              <a:ext uri="{FF2B5EF4-FFF2-40B4-BE49-F238E27FC236}">
                <a16:creationId xmlns:a16="http://schemas.microsoft.com/office/drawing/2014/main" id="{065CE9B6-0FCF-80D5-D4FC-31642E2D0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55952"/>
            <a:ext cx="6096000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Сегодня «Гринпис» отмечает день рождения. Какие громкие акции этого  движения приходят вам на ум?. Алтайский краевой детский экологический  центр. АКДЭЦ v.2">
            <a:extLst>
              <a:ext uri="{FF2B5EF4-FFF2-40B4-BE49-F238E27FC236}">
                <a16:creationId xmlns:a16="http://schemas.microsoft.com/office/drawing/2014/main" id="{5A5219A6-56F8-B805-FAB7-132AFE226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792" y="2849336"/>
            <a:ext cx="4974771" cy="373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9573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514386-A622-C416-3F95-52C09ACD2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ISO 14000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48CC13-F7F6-7D93-C96A-9EA0C36DC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Наиболее значимые стандарты:</a:t>
            </a:r>
          </a:p>
          <a:p>
            <a:pPr marL="0" indent="0">
              <a:buNone/>
            </a:pPr>
            <a:r>
              <a:rPr lang="ru-RU" sz="1600" dirty="0">
                <a:solidFill>
                  <a:schemeClr val="bg1"/>
                </a:solidFill>
              </a:rPr>
              <a:t>1. ISO 14001:2015</a:t>
            </a:r>
          </a:p>
          <a:p>
            <a:pPr marL="0" indent="0">
              <a:buNone/>
            </a:pPr>
            <a:r>
              <a:rPr lang="ru-RU" sz="1600" dirty="0">
                <a:solidFill>
                  <a:schemeClr val="bg1"/>
                </a:solidFill>
              </a:rPr>
              <a:t>Стандарт системы экологического менеджмента (СЭМ): Определяет критерии для системы экологического менеджмента, которую организация может использовать для повышения своей экологической эффективности. ISO 14001:2015 является наиболее признанным и применяемым стандартом в этой серии.</a:t>
            </a:r>
          </a:p>
          <a:p>
            <a:pPr marL="0" indent="0">
              <a:buNone/>
            </a:pPr>
            <a:r>
              <a:rPr lang="ru-RU" sz="1600" dirty="0">
                <a:solidFill>
                  <a:schemeClr val="bg1"/>
                </a:solidFill>
              </a:rPr>
              <a:t>2. ISO 14004:2016</a:t>
            </a:r>
          </a:p>
          <a:p>
            <a:pPr marL="0" indent="0">
              <a:buNone/>
            </a:pPr>
            <a:r>
              <a:rPr lang="ru-RU" sz="1600" dirty="0">
                <a:solidFill>
                  <a:schemeClr val="bg1"/>
                </a:solidFill>
              </a:rPr>
              <a:t>Руководство по общим принципам, системам и методам: Предоставляет дополнительные руководящие принципы и примеры для создания, внедрения, поддержания и улучшения системы экологического менеджмента в соответствии с требованиями ISO 14001.</a:t>
            </a:r>
          </a:p>
          <a:p>
            <a:pPr marL="0" indent="0">
              <a:buNone/>
            </a:pPr>
            <a:r>
              <a:rPr lang="ru-RU" sz="1600" dirty="0">
                <a:solidFill>
                  <a:schemeClr val="bg1"/>
                </a:solidFill>
              </a:rPr>
              <a:t>5. ISO 14020:2000</a:t>
            </a:r>
          </a:p>
          <a:p>
            <a:pPr marL="0" indent="0">
              <a:buNone/>
            </a:pPr>
            <a:r>
              <a:rPr lang="ru-RU" sz="1600" dirty="0">
                <a:solidFill>
                  <a:schemeClr val="bg1"/>
                </a:solidFill>
              </a:rPr>
              <a:t>Общие принципы экологической маркировки: Устанавливает общие принципы, которые должны соблюдаться при разработке и применении программ экологической маркировки.</a:t>
            </a:r>
          </a:p>
          <a:p>
            <a:pPr marL="0" indent="0">
              <a:buNone/>
            </a:pPr>
            <a:r>
              <a:rPr lang="ru-RU" sz="1600" dirty="0">
                <a:solidFill>
                  <a:schemeClr val="bg1"/>
                </a:solidFill>
              </a:rPr>
              <a:t>10. ISO 14067:2018</a:t>
            </a:r>
          </a:p>
          <a:p>
            <a:pPr marL="0" indent="0">
              <a:buNone/>
            </a:pPr>
            <a:r>
              <a:rPr lang="ru-RU" sz="1600" dirty="0">
                <a:solidFill>
                  <a:schemeClr val="bg1"/>
                </a:solidFill>
              </a:rPr>
              <a:t>Углеродный след продукции: Устанавливает принципы, требования и руководящие указания для количественной оценки и отчетности об углеродном следе продукции.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38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9E08FA-F3C8-51F5-1129-44E0AD1F6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Настоящее время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100" name="Picture 4" descr="Глубоководные ветряные мельницы эффективнее добывают чистую энергию">
            <a:extLst>
              <a:ext uri="{FF2B5EF4-FFF2-40B4-BE49-F238E27FC236}">
                <a16:creationId xmlns:a16="http://schemas.microsoft.com/office/drawing/2014/main" id="{6EB84B29-659B-0DF8-04A9-6A308484FD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79274"/>
            <a:ext cx="5731020" cy="3682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Солнечные батареи (панели) из Китая - оптовые поставки под заказ">
            <a:extLst>
              <a:ext uri="{FF2B5EF4-FFF2-40B4-BE49-F238E27FC236}">
                <a16:creationId xmlns:a16="http://schemas.microsoft.com/office/drawing/2014/main" id="{169A282C-6ACB-7B2C-3BC1-06C6B8D80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810292"/>
            <a:ext cx="5520831" cy="3682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6440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330632-F3C0-F665-40A5-5ACE5FA46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Принципы эко-дизайна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C94CFF-7E47-2F01-9F34-6E6EC1C66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Использование природных материалов</a:t>
            </a:r>
          </a:p>
          <a:p>
            <a:r>
              <a:rPr lang="ru-RU" dirty="0">
                <a:solidFill>
                  <a:schemeClr val="bg1"/>
                </a:solidFill>
                <a:effectLst/>
              </a:rPr>
              <a:t>Энергосбережение</a:t>
            </a:r>
          </a:p>
          <a:p>
            <a:r>
              <a:rPr lang="ru-RU" dirty="0">
                <a:solidFill>
                  <a:schemeClr val="bg1"/>
                </a:solidFill>
              </a:rPr>
              <a:t>Переработка и вторичное использование</a:t>
            </a:r>
          </a:p>
          <a:p>
            <a:r>
              <a:rPr lang="ru-RU" dirty="0">
                <a:solidFill>
                  <a:schemeClr val="bg1"/>
                </a:solidFill>
              </a:rPr>
              <a:t>Минимизация отходов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330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490454-A419-2CCA-45A8-854662EA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Эко-дизайн на практике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122" name="Picture 2" descr="undefined">
            <a:extLst>
              <a:ext uri="{FF2B5EF4-FFF2-40B4-BE49-F238E27FC236}">
                <a16:creationId xmlns:a16="http://schemas.microsoft.com/office/drawing/2014/main" id="{CE8E4899-E5AD-D178-5D27-EAECDC3D44A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3299" y="1327605"/>
            <a:ext cx="7725401" cy="530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0614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490454-A419-2CCA-45A8-854662EA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Эко-дизайн на практике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1266C0-40B2-DD06-2A79-0B0BFD4FF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 descr="The New Raw представляют уличную эко-мебель | Читать design mate">
            <a:extLst>
              <a:ext uri="{FF2B5EF4-FFF2-40B4-BE49-F238E27FC236}">
                <a16:creationId xmlns:a16="http://schemas.microsoft.com/office/drawing/2014/main" id="{217F8B50-B1F5-E538-53F2-DBFBAB0B5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90650"/>
            <a:ext cx="5429250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Эко-мебель из картона | Производство гофрокартона | Дзен">
            <a:extLst>
              <a:ext uri="{FF2B5EF4-FFF2-40B4-BE49-F238E27FC236}">
                <a16:creationId xmlns:a16="http://schemas.microsoft.com/office/drawing/2014/main" id="{4624C441-3D3A-76D2-277A-51FEE09071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86"/>
          <a:stretch/>
        </p:blipFill>
        <p:spPr bwMode="auto">
          <a:xfrm>
            <a:off x="5875563" y="2106386"/>
            <a:ext cx="606156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03700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229</Words>
  <Application>Microsoft Office PowerPoint</Application>
  <PresentationFormat>Широкоэкранный</PresentationFormat>
  <Paragraphs>50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Тема Office</vt:lpstr>
      <vt:lpstr>Эко дизайн</vt:lpstr>
      <vt:lpstr>Определение</vt:lpstr>
      <vt:lpstr>История</vt:lpstr>
      <vt:lpstr>История</vt:lpstr>
      <vt:lpstr>ISO 14000</vt:lpstr>
      <vt:lpstr>Настоящее время</vt:lpstr>
      <vt:lpstr>Принципы эко-дизайна</vt:lpstr>
      <vt:lpstr>Эко-дизайн на практике</vt:lpstr>
      <vt:lpstr>Эко-дизайн на практике</vt:lpstr>
      <vt:lpstr>Эко-дизайн на практике</vt:lpstr>
      <vt:lpstr>Преимущества эко-дизайна</vt:lpstr>
      <vt:lpstr>Проблемы и вызовы</vt:lpstr>
      <vt:lpstr>Тренды и прогнозы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Константин Липинский</dc:creator>
  <cp:lastModifiedBy>Константин Липинский</cp:lastModifiedBy>
  <cp:revision>1</cp:revision>
  <dcterms:created xsi:type="dcterms:W3CDTF">2024-06-12T18:46:08Z</dcterms:created>
  <dcterms:modified xsi:type="dcterms:W3CDTF">2024-06-13T09:09:11Z</dcterms:modified>
</cp:coreProperties>
</file>

<file path=docProps/thumbnail.jpeg>
</file>